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740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229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72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68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810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359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92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89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306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74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4725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4D6B5-740C-4344-8160-C6ED0FA0606B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5ECE3-6629-4766-8623-4D2C31CB66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935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ru-RU" sz="5300" dirty="0">
                <a:solidFill>
                  <a:srgbClr val="00B050"/>
                </a:solidFill>
                <a:latin typeface="Bahnschrift SemiBold SemiConden" pitchFamily="34" charset="0"/>
                <a:cs typeface="Arial" pitchFamily="34" charset="0"/>
              </a:rPr>
              <a:t>Дидактические игры по </a:t>
            </a:r>
            <a:r>
              <a:rPr lang="ru-RU" sz="5300" dirty="0" smtClean="0">
                <a:solidFill>
                  <a:srgbClr val="00B050"/>
                </a:solidFill>
                <a:latin typeface="Bahnschrift SemiBold SemiConden" pitchFamily="34" charset="0"/>
                <a:cs typeface="Arial" pitchFamily="34" charset="0"/>
              </a:rPr>
              <a:t>сенсорному развитию </a:t>
            </a:r>
            <a:r>
              <a:rPr lang="ru-RU" sz="5300" dirty="0">
                <a:solidFill>
                  <a:srgbClr val="00B050"/>
                </a:solidFill>
                <a:latin typeface="Bahnschrift SemiBold SemiConden" pitchFamily="34" charset="0"/>
                <a:cs typeface="Arial" pitchFamily="34" charset="0"/>
              </a:rPr>
              <a:t>для детей 2–3 лет своими руками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040" y="3456424"/>
            <a:ext cx="7524328" cy="224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1620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00B050"/>
                </a:solidFill>
                <a:latin typeface="Bahnschrift SemiBold SemiConden" pitchFamily="34" charset="0"/>
              </a:rPr>
              <a:t>Сенсорное развитие ребенка - это развитие его восприятия и формирование представлений о внешних свойствах предметов: их форме, цвете, величине, положении в пространстве, а также </a:t>
            </a:r>
            <a:r>
              <a:rPr lang="ru-RU" sz="2400" dirty="0" smtClean="0">
                <a:solidFill>
                  <a:srgbClr val="00B050"/>
                </a:solidFill>
                <a:latin typeface="Bahnschrift SemiBold SemiConden" pitchFamily="34" charset="0"/>
              </a:rPr>
              <a:t>запахе</a:t>
            </a:r>
            <a:r>
              <a:rPr lang="ru-RU" sz="2400" dirty="0">
                <a:solidFill>
                  <a:srgbClr val="00B050"/>
                </a:solidFill>
                <a:latin typeface="Bahnschrift SemiBold SemiConden" pitchFamily="34" charset="0"/>
              </a:rPr>
              <a:t>, вкусе. </a:t>
            </a:r>
            <a:endParaRPr lang="ru-RU" sz="2400" dirty="0" smtClean="0">
              <a:solidFill>
                <a:srgbClr val="00B050"/>
              </a:solidFill>
              <a:latin typeface="Bahnschrift SemiBold SemiConden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B050"/>
                </a:solidFill>
                <a:latin typeface="Bahnschrift SemiBold SemiConden" pitchFamily="34" charset="0"/>
              </a:rPr>
              <a:t>Игры на сенсорное развитие, развивают у детей мелкую моторику пальцев рук, что в свою очередь ведет к улучшению интеллектуального развития и развития речи.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B050"/>
                </a:solidFill>
                <a:latin typeface="Bahnschrift SemiBold SemiConden" pitchFamily="34" charset="0"/>
              </a:rPr>
              <a:t>В данной презентации представлены дидактические игры на сенсорное развитие, которые можно сделать самим дома. </a:t>
            </a:r>
            <a:endParaRPr lang="ru-RU" sz="2400" dirty="0">
              <a:solidFill>
                <a:srgbClr val="00B050"/>
              </a:solidFill>
              <a:latin typeface="Bahnschrift SemiBold SemiConde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75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Дидактическая 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 «С какого дерева лист? », «Большой и маленький листочек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: формирование представления о цвете и величине.</a:t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данной игре ребенку необходимо разложить листочки соответствующее цвету дерева. 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1772816"/>
            <a:ext cx="6984776" cy="4604925"/>
          </a:xfrm>
        </p:spPr>
      </p:pic>
    </p:spTree>
    <p:extLst>
      <p:ext uri="{BB962C8B-B14F-4D97-AF65-F5344CB8AC3E}">
        <p14:creationId xmlns:p14="http://schemas.microsoft.com/office/powerpoint/2010/main" xmlns="" val="914353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Дидактическая 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 </a:t>
            </a: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«Ёжик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b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Цель: - развивать внимание, мелкую моторику пальцев, познавательную активность; умение принимать воображаемую игровую ситуацию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Данная игра учит детей различать четыре основным цвета(красный, желтый, синий, зеленый. Игра представляет собой ёжиков разного цвета, ребенку необходимо прикрепить прищепки(колючки) в соответствии цвету ёжику. 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856" b="464"/>
          <a:stretch/>
        </p:blipFill>
        <p:spPr>
          <a:xfrm>
            <a:off x="1187624" y="2204864"/>
            <a:ext cx="6624736" cy="4200416"/>
          </a:xfrm>
        </p:spPr>
      </p:pic>
    </p:spTree>
    <p:extLst>
      <p:ext uri="{BB962C8B-B14F-4D97-AF65-F5344CB8AC3E}">
        <p14:creationId xmlns:p14="http://schemas.microsoft.com/office/powerpoint/2010/main" xmlns="" val="246493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Дидактическая игра «Стиральные машинки»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Цель: развитие сенсорных навыков.</a:t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Данная игра представляет собой стиральные машинки и одежду разных цветов. Игра закрепляет названия основных цветов, знакомит с разными видами одежды ( платье, юбка, брюки, футболка). Развивает у детей логическое мышление, мелкую моторику пальцев рук. 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6289" y="2132856"/>
            <a:ext cx="6031421" cy="4525963"/>
          </a:xfrm>
        </p:spPr>
      </p:pic>
    </p:spTree>
    <p:extLst>
      <p:ext uri="{BB962C8B-B14F-4D97-AF65-F5344CB8AC3E}">
        <p14:creationId xmlns:p14="http://schemas.microsoft.com/office/powerpoint/2010/main" xmlns="" val="312679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Дидактическая игра «Разноцветные палочки»</a:t>
            </a:r>
            <a:b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Цель: Учить детей различать  основные цвета, упражнять в раскладывании палочек по коробкам соответствующего цвета.</a:t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Данная игра представляет собой коробочки и палочки  четырех цветов. Ребенку предлагается разложить все палочки по коробкам своего цвета. 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2204864"/>
            <a:ext cx="6984776" cy="4240152"/>
          </a:xfrm>
        </p:spPr>
      </p:pic>
    </p:spTree>
    <p:extLst>
      <p:ext uri="{BB962C8B-B14F-4D97-AF65-F5344CB8AC3E}">
        <p14:creationId xmlns:p14="http://schemas.microsoft.com/office/powerpoint/2010/main" xmlns="" val="3644181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 Дидактическая игра «Цветочная поляна».</a:t>
            </a:r>
            <a:b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Цель: закрепление знания размера; цвета; развитие моторики руки.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Данная игра состоит 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 доски с наклеенными цветами из самоклеящейся плёнки, в центре цветка проточено отверстие, в которое приклеены горлышки от бутылок разного размера. На горлышки завинчены пробки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9768" y="1988840"/>
            <a:ext cx="6004464" cy="4368247"/>
          </a:xfrm>
        </p:spPr>
      </p:pic>
    </p:spTree>
    <p:extLst>
      <p:ext uri="{BB962C8B-B14F-4D97-AF65-F5344CB8AC3E}">
        <p14:creationId xmlns:p14="http://schemas.microsoft.com/office/powerpoint/2010/main" xmlns="" val="4017132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1160596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89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Тема Office</vt:lpstr>
      <vt:lpstr>Дидактические игры по сенсорному развитию для детей 2–3 лет своими руками </vt:lpstr>
      <vt:lpstr>Slide 2</vt:lpstr>
      <vt:lpstr>1. Дидактическая игра «С какого дерева лист? », «Большой и маленький листочек» Цель : формирование представления о цвете и величине. В данной игре ребенку необходимо разложить листочки соответствующее цвету дерева. </vt:lpstr>
      <vt:lpstr>2. Дидактическая игра «Ёжик». Цель: - развивать внимание, мелкую моторику пальцев, познавательную активность; умение принимать воображаемую игровую ситуацию; Данная игра учит детей различать четыре основным цвета(красный, желтый, синий, зеленый. Игра представляет собой ёжиков разного цвета, ребенку необходимо прикрепить прищепки(колючки) в соответствии цвету ёжику. </vt:lpstr>
      <vt:lpstr>3. Дидактическая игра «Стиральные машинки» Цель: развитие сенсорных навыков. Данная игра представляет собой стиральные машинки и одежду разных цветов. Игра закрепляет названия основных цветов, знакомит с разными видами одежды ( платье, юбка, брюки, футболка). Развивает у детей логическое мышление, мелкую моторику пальцев рук. </vt:lpstr>
      <vt:lpstr>4. Дидактическая игра «Разноцветные палочки» Цель: Учить детей различать  основные цвета, упражнять в раскладывании палочек по коробкам соответствующего цвета.      Данная игра представляет собой коробочки и палочки  четырех цветов. Ребенку предлагается разложить все палочки по коробкам своего цвета. </vt:lpstr>
      <vt:lpstr>5. Дидактическая игра «Цветочная поляна». Цель: закрепление знания размера; цвета; развитие моторики руки. Данная игра состоит из доски с наклеенными цветами из самоклеящейся плёнки, в центре цветка проточено отверстие, в которое приклеены горлышки от бутылок разного размера. На горлышки завинчены пробки. </vt:lpstr>
      <vt:lpstr>Slide 8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Дидактические игры по сенсорному развитию для детей 2–3 лет своими руками</dc:title>
  <dc:creator>User</dc:creator>
  <cp:lastModifiedBy>Windows User</cp:lastModifiedBy>
  <cp:revision>6</cp:revision>
  <dcterms:created xsi:type="dcterms:W3CDTF">2021-02-28T15:53:44Z</dcterms:created>
  <dcterms:modified xsi:type="dcterms:W3CDTF">2021-07-10T10:51:14Z</dcterms:modified>
</cp:coreProperties>
</file>